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394" autoAdjust="0"/>
  </p:normalViewPr>
  <p:slideViewPr>
    <p:cSldViewPr snapToGrid="0">
      <p:cViewPr varScale="1">
        <p:scale>
          <a:sx n="74" d="100"/>
          <a:sy n="74" d="100"/>
        </p:scale>
        <p:origin x="360"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12/7/2016</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5000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Wedn</a:t>
            </a:r>
            <a:r>
              <a:rPr lang="en-US" dirty="0" smtClean="0">
                <a:solidFill>
                  <a:schemeClr val="bg1"/>
                </a:solidFill>
              </a:rPr>
              <a:t>esday</a:t>
            </a:r>
            <a:r>
              <a:rPr lang="en-US" dirty="0" smtClean="0">
                <a:solidFill>
                  <a:schemeClr val="bg1"/>
                </a:solidFill>
              </a:rPr>
              <a:t>, December </a:t>
            </a:r>
            <a:r>
              <a:rPr lang="en-US" dirty="0" smtClean="0">
                <a:solidFill>
                  <a:schemeClr val="bg1"/>
                </a:solidFill>
              </a:rPr>
              <a:t>7, </a:t>
            </a:r>
            <a:r>
              <a:rPr lang="en-US" dirty="0" smtClean="0">
                <a:solidFill>
                  <a:schemeClr val="bg1"/>
                </a:solidFill>
              </a:rPr>
              <a:t>2016</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rgbClr val="00B0F0"/>
                </a:solidFill>
              </a:rPr>
              <a:t>Seasons </a:t>
            </a:r>
            <a:r>
              <a:rPr lang="en-US" sz="3000" dirty="0" err="1" smtClean="0">
                <a:solidFill>
                  <a:srgbClr val="00B0F0"/>
                </a:solidFill>
              </a:rPr>
              <a:t>Brainpop</a:t>
            </a:r>
            <a:r>
              <a:rPr lang="en-US" sz="3000" dirty="0" smtClean="0">
                <a:solidFill>
                  <a:srgbClr val="00B0F0"/>
                </a:solidFill>
              </a:rPr>
              <a:t> video</a:t>
            </a:r>
          </a:p>
          <a:p>
            <a:r>
              <a:rPr lang="en-US" sz="3000" dirty="0" smtClean="0">
                <a:solidFill>
                  <a:srgbClr val="00B0F0"/>
                </a:solidFill>
              </a:rPr>
              <a:t>The Seasons – Earth’s Seasons worksheet.</a:t>
            </a:r>
          </a:p>
          <a:p>
            <a:r>
              <a:rPr lang="en-US" sz="3000" dirty="0" smtClean="0">
                <a:solidFill>
                  <a:srgbClr val="00B0F0"/>
                </a:solidFill>
              </a:rPr>
              <a:t>Reasons for Seasons worksheet</a:t>
            </a:r>
            <a:endParaRPr lang="en-US" sz="3000" dirty="0" smtClean="0">
              <a:solidFill>
                <a:srgbClr val="00B0F0"/>
              </a:solidFill>
            </a:endParaRPr>
          </a:p>
          <a:p>
            <a:pPr marL="0" indent="0">
              <a:buNone/>
            </a:pPr>
            <a:endParaRPr lang="en-US" sz="3000" u="sng" dirty="0" smtClean="0">
              <a:solidFill>
                <a:schemeClr val="accent4"/>
              </a:solidFill>
            </a:endParaRPr>
          </a:p>
          <a:p>
            <a:pPr marL="0" indent="0">
              <a:buNone/>
            </a:pPr>
            <a:r>
              <a:rPr lang="en-US" sz="3000" u="sng" dirty="0" smtClean="0">
                <a:solidFill>
                  <a:schemeClr val="accent4"/>
                </a:solidFill>
              </a:rPr>
              <a:t>HW:</a:t>
            </a:r>
            <a:r>
              <a:rPr lang="en-US" sz="3000" dirty="0" smtClean="0">
                <a:solidFill>
                  <a:schemeClr val="accent4"/>
                </a:solidFill>
              </a:rPr>
              <a:t> </a:t>
            </a:r>
          </a:p>
          <a:p>
            <a:r>
              <a:rPr lang="en-US" sz="3000" dirty="0" smtClean="0">
                <a:solidFill>
                  <a:schemeClr val="accent4"/>
                </a:solidFill>
              </a:rPr>
              <a:t>None.</a:t>
            </a:r>
            <a:endParaRPr lang="en-US" sz="3000" dirty="0">
              <a:solidFill>
                <a:schemeClr val="accent4"/>
              </a:solidFill>
            </a:endParaRPr>
          </a:p>
        </p:txBody>
      </p:sp>
      <p:sp>
        <p:nvSpPr>
          <p:cNvPr id="7" name="Text Placeholder 6"/>
          <p:cNvSpPr>
            <a:spLocks noGrp="1"/>
          </p:cNvSpPr>
          <p:nvPr>
            <p:ph type="body" sz="quarter" idx="3"/>
          </p:nvPr>
        </p:nvSpPr>
        <p:spPr>
          <a:xfrm>
            <a:off x="6172200" y="1349681"/>
            <a:ext cx="5183188" cy="495367"/>
          </a:xfrm>
        </p:spPr>
        <p:txBody>
          <a:bodyPr/>
          <a:lstStyle/>
          <a:p>
            <a:r>
              <a:rPr lang="en-US" smtClean="0">
                <a:solidFill>
                  <a:srgbClr val="FF0000"/>
                </a:solidFill>
              </a:rPr>
              <a:t>Write In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smtClean="0">
                <a:solidFill>
                  <a:srgbClr val="FFFF00"/>
                </a:solidFill>
              </a:rPr>
              <a:t>What causes the Earth’s seasons?</a:t>
            </a:r>
            <a:endParaRPr lang="en-US" dirty="0" smtClean="0">
              <a:solidFill>
                <a:srgbClr val="00B05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will need</a:t>
            </a:r>
            <a:r>
              <a:rPr lang="en-US" b="1" u="sng" dirty="0" smtClean="0">
                <a:solidFill>
                  <a:srgbClr val="00B050"/>
                </a:solidFill>
              </a:rPr>
              <a:t>:</a:t>
            </a:r>
          </a:p>
          <a:p>
            <a:r>
              <a:rPr lang="en-US" dirty="0" smtClean="0">
                <a:solidFill>
                  <a:srgbClr val="00B050"/>
                </a:solidFill>
              </a:rPr>
              <a:t>Pencil</a:t>
            </a:r>
          </a:p>
          <a:p>
            <a:pPr marL="0" indent="0">
              <a:buNone/>
            </a:pPr>
            <a:endParaRPr lang="en-US" dirty="0" smtClean="0">
              <a:solidFill>
                <a:srgbClr val="00B050"/>
              </a:solidFill>
            </a:endParaRPr>
          </a:p>
        </p:txBody>
      </p:sp>
    </p:spTree>
    <p:extLst>
      <p:ext uri="{BB962C8B-B14F-4D97-AF65-F5344CB8AC3E}">
        <p14:creationId xmlns:p14="http://schemas.microsoft.com/office/powerpoint/2010/main" val="1610368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p:txBody>
      </p:sp>
      <p:sp>
        <p:nvSpPr>
          <p:cNvPr id="5" name="Text Placeholder 4"/>
          <p:cNvSpPr>
            <a:spLocks noGrp="1"/>
          </p:cNvSpPr>
          <p:nvPr>
            <p:ph type="body" sz="quarter" idx="3"/>
          </p:nvPr>
        </p:nvSpPr>
        <p:spPr/>
        <p:txBody>
          <a:bodyPr/>
          <a:lstStyle/>
          <a:p>
            <a:endParaRPr lang="en-US" dirty="0"/>
          </a:p>
        </p:txBody>
      </p:sp>
      <p:sp>
        <p:nvSpPr>
          <p:cNvPr id="6" name="Content Placeholder 5"/>
          <p:cNvSpPr>
            <a:spLocks noGrp="1"/>
          </p:cNvSpPr>
          <p:nvPr>
            <p:ph sz="quarter" idx="4"/>
          </p:nvPr>
        </p:nvSpPr>
        <p:spPr/>
        <p:txBody>
          <a:bodyPr/>
          <a:lstStyle/>
          <a:p>
            <a:endParaRPr lang="en-US"/>
          </a:p>
        </p:txBody>
      </p:sp>
      <p:pic>
        <p:nvPicPr>
          <p:cNvPr id="7" name="Picture 6"/>
          <p:cNvPicPr>
            <a:picLocks noChangeAspect="1"/>
          </p:cNvPicPr>
          <p:nvPr/>
        </p:nvPicPr>
        <p:blipFill>
          <a:blip r:embed="rId2"/>
          <a:stretch>
            <a:fillRect/>
          </a:stretch>
        </p:blipFill>
        <p:spPr>
          <a:xfrm>
            <a:off x="5795158" y="0"/>
            <a:ext cx="6396842" cy="6858000"/>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52166</TotalTime>
  <Words>96</Words>
  <Application>Microsoft Office PowerPoint</Application>
  <PresentationFormat>Widescreen</PresentationFormat>
  <Paragraphs>18</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Wednesday, December 7, 2016</vt:lpstr>
      <vt:lpstr>Learning Goal and Scale</vt:lpstr>
    </vt:vector>
  </TitlesOfParts>
  <Company>Chandler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498</cp:revision>
  <cp:lastPrinted>2016-04-26T17:44:54Z</cp:lastPrinted>
  <dcterms:created xsi:type="dcterms:W3CDTF">2015-10-22T15:42:29Z</dcterms:created>
  <dcterms:modified xsi:type="dcterms:W3CDTF">2016-12-07T22:39:02Z</dcterms:modified>
</cp:coreProperties>
</file>